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Noto Sans T Chinese Bold" charset="1" panose="020B0800000000000000"/>
      <p:regular r:id="rId21"/>
    </p:embeddedFont>
    <p:embeddedFont>
      <p:font typeface="Noto Sans T Chinese" charset="1" panose="020B0500000000000000"/>
      <p:regular r:id="rId22"/>
    </p:embeddedFont>
    <p:embeddedFont>
      <p:font typeface="Arimo" charset="1" panose="020B0604020202020204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11" Target="../media/image11.png" Type="http://schemas.openxmlformats.org/officeDocument/2006/relationships/image"/><Relationship Id="rId12" Target="../media/image12.svg" Type="http://schemas.openxmlformats.org/officeDocument/2006/relationships/image"/><Relationship Id="rId13" Target="../media/image13.png" Type="http://schemas.openxmlformats.org/officeDocument/2006/relationships/image"/><Relationship Id="rId14" Target="../media/image14.svg" Type="http://schemas.openxmlformats.org/officeDocument/2006/relationships/image"/><Relationship Id="rId15" Target="../media/image15.png" Type="http://schemas.openxmlformats.org/officeDocument/2006/relationships/image"/><Relationship Id="rId16" Target="../media/image16.sv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4134" y="1702613"/>
            <a:ext cx="16230600" cy="6881774"/>
          </a:xfrm>
          <a:custGeom>
            <a:avLst/>
            <a:gdLst/>
            <a:ahLst/>
            <a:cxnLst/>
            <a:rect r="r" b="b" t="t" l="l"/>
            <a:pathLst>
              <a:path h="6881774" w="16230600">
                <a:moveTo>
                  <a:pt x="0" y="0"/>
                </a:moveTo>
                <a:lnTo>
                  <a:pt x="16230600" y="0"/>
                </a:lnTo>
                <a:lnTo>
                  <a:pt x="16230600" y="6881774"/>
                </a:lnTo>
                <a:lnTo>
                  <a:pt x="0" y="6881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71750" y="3162881"/>
            <a:ext cx="13144500" cy="2678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00"/>
              </a:lnSpc>
            </a:pPr>
            <a:r>
              <a:rPr lang="en-US" sz="7200" spc="179" b="true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挑到好主機不如檢查自己是否有能力保護 WordPress 網站資產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888573" y="6858143"/>
            <a:ext cx="2421721" cy="250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99"/>
              </a:lnSpc>
            </a:pPr>
            <a:r>
              <a:rPr lang="en-US" sz="19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Zoey Gao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7881015" y="-1112315"/>
            <a:ext cx="16230600" cy="6881774"/>
          </a:xfrm>
          <a:custGeom>
            <a:avLst/>
            <a:gdLst/>
            <a:ahLst/>
            <a:cxnLst/>
            <a:rect r="r" b="b" t="t" l="l"/>
            <a:pathLst>
              <a:path h="6881774" w="16230600">
                <a:moveTo>
                  <a:pt x="16230600" y="0"/>
                </a:moveTo>
                <a:lnTo>
                  <a:pt x="0" y="0"/>
                </a:lnTo>
                <a:lnTo>
                  <a:pt x="0" y="6881774"/>
                </a:lnTo>
                <a:lnTo>
                  <a:pt x="16230600" y="688177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9810750" y="2799769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-1650787" y="0"/>
            <a:ext cx="9730368" cy="9638330"/>
          </a:xfrm>
          <a:custGeom>
            <a:avLst/>
            <a:gdLst/>
            <a:ahLst/>
            <a:cxnLst/>
            <a:rect r="r" b="b" t="t" l="l"/>
            <a:pathLst>
              <a:path h="9638330" w="9730368">
                <a:moveTo>
                  <a:pt x="0" y="0"/>
                </a:moveTo>
                <a:lnTo>
                  <a:pt x="9730368" y="0"/>
                </a:lnTo>
                <a:lnTo>
                  <a:pt x="9730368" y="9638330"/>
                </a:lnTo>
                <a:lnTo>
                  <a:pt x="0" y="9638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631" t="0" r="-13975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810750" y="1981200"/>
            <a:ext cx="5905500" cy="563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WordPress 的檔案結構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810750" y="2968491"/>
            <a:ext cx="5905500" cy="1886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9"/>
              </a:lnSpc>
            </a:pPr>
          </a:p>
          <a:p>
            <a:pPr algn="l">
              <a:lnSpc>
                <a:spcPts val="1679"/>
              </a:lnSpc>
            </a:pPr>
            <a:r>
              <a:rPr lang="en-US" sz="1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wp-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wp-config.php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wp-content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7881015" y="-1112315"/>
            <a:ext cx="16230600" cy="6881774"/>
          </a:xfrm>
          <a:custGeom>
            <a:avLst/>
            <a:gdLst/>
            <a:ahLst/>
            <a:cxnLst/>
            <a:rect r="r" b="b" t="t" l="l"/>
            <a:pathLst>
              <a:path h="6881774" w="16230600">
                <a:moveTo>
                  <a:pt x="16230600" y="0"/>
                </a:moveTo>
                <a:lnTo>
                  <a:pt x="0" y="0"/>
                </a:lnTo>
                <a:lnTo>
                  <a:pt x="0" y="6881774"/>
                </a:lnTo>
                <a:lnTo>
                  <a:pt x="16230600" y="688177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9810750" y="2799769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28600" y="-2204432"/>
            <a:ext cx="7652415" cy="11815333"/>
          </a:xfrm>
          <a:custGeom>
            <a:avLst/>
            <a:gdLst/>
            <a:ahLst/>
            <a:cxnLst/>
            <a:rect r="r" b="b" t="t" l="l"/>
            <a:pathLst>
              <a:path h="11815333" w="7652415">
                <a:moveTo>
                  <a:pt x="0" y="0"/>
                </a:moveTo>
                <a:lnTo>
                  <a:pt x="7652415" y="0"/>
                </a:lnTo>
                <a:lnTo>
                  <a:pt x="7652415" y="11815332"/>
                </a:lnTo>
                <a:lnTo>
                  <a:pt x="0" y="11815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127" t="0" r="-138319" b="-777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810750" y="1981200"/>
            <a:ext cx="5905500" cy="563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WordPress 的資料庫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810750" y="3063741"/>
            <a:ext cx="5905500" cy="2748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79"/>
              </a:lnSpc>
            </a:pP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網站設定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頁面資訊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文章內容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使用者資訊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77686" y="2980744"/>
            <a:ext cx="20814942" cy="8825535"/>
          </a:xfrm>
          <a:custGeom>
            <a:avLst/>
            <a:gdLst/>
            <a:ahLst/>
            <a:cxnLst/>
            <a:rect r="r" b="b" t="t" l="l"/>
            <a:pathLst>
              <a:path h="8825535" w="20814942">
                <a:moveTo>
                  <a:pt x="0" y="0"/>
                </a:moveTo>
                <a:lnTo>
                  <a:pt x="20814942" y="0"/>
                </a:lnTo>
                <a:lnTo>
                  <a:pt x="20814942" y="8825536"/>
                </a:lnTo>
                <a:lnTo>
                  <a:pt x="0" y="882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796128"/>
            <a:ext cx="18288000" cy="94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71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域名</a:t>
            </a:r>
          </a:p>
        </p:txBody>
      </p:sp>
      <p:sp>
        <p:nvSpPr>
          <p:cNvPr name="AutoShape 4" id="4"/>
          <p:cNvSpPr/>
          <p:nvPr/>
        </p:nvSpPr>
        <p:spPr>
          <a:xfrm>
            <a:off x="8860051" y="5912457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77686" y="2980744"/>
            <a:ext cx="20814942" cy="8825535"/>
          </a:xfrm>
          <a:custGeom>
            <a:avLst/>
            <a:gdLst/>
            <a:ahLst/>
            <a:cxnLst/>
            <a:rect r="r" b="b" t="t" l="l"/>
            <a:pathLst>
              <a:path h="8825535" w="20814942">
                <a:moveTo>
                  <a:pt x="0" y="0"/>
                </a:moveTo>
                <a:lnTo>
                  <a:pt x="20814942" y="0"/>
                </a:lnTo>
                <a:lnTo>
                  <a:pt x="20814942" y="8825536"/>
                </a:lnTo>
                <a:lnTo>
                  <a:pt x="0" y="882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796128"/>
            <a:ext cx="18288000" cy="94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b="true" sz="7199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結論</a:t>
            </a:r>
          </a:p>
        </p:txBody>
      </p:sp>
      <p:sp>
        <p:nvSpPr>
          <p:cNvPr name="AutoShape 4" id="4"/>
          <p:cNvSpPr/>
          <p:nvPr/>
        </p:nvSpPr>
        <p:spPr>
          <a:xfrm>
            <a:off x="8860051" y="5912457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0" y="3651224"/>
            <a:ext cx="1828800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PART 4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169819" y="-2496048"/>
            <a:ext cx="21842778" cy="9261338"/>
          </a:xfrm>
          <a:custGeom>
            <a:avLst/>
            <a:gdLst/>
            <a:ahLst/>
            <a:cxnLst/>
            <a:rect r="r" b="b" t="t" l="l"/>
            <a:pathLst>
              <a:path h="9261338" w="21842778">
                <a:moveTo>
                  <a:pt x="0" y="0"/>
                </a:moveTo>
                <a:lnTo>
                  <a:pt x="21842778" y="0"/>
                </a:lnTo>
                <a:lnTo>
                  <a:pt x="21842778" y="9261338"/>
                </a:lnTo>
                <a:lnTo>
                  <a:pt x="0" y="9261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571750" y="2914069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2571750" y="2009775"/>
            <a:ext cx="5905500" cy="74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true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檢查清單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571750" y="4470717"/>
            <a:ext cx="3937635" cy="528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權限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175182" y="4470717"/>
            <a:ext cx="3937635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備份321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778615" y="4470717"/>
            <a:ext cx="3937635" cy="528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還原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71750" y="5534846"/>
            <a:ext cx="3937635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主機商提供的權限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域名的擁有權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75182" y="5534846"/>
            <a:ext cx="3937635" cy="124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3份資料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2種媒介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1個異地備份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778615" y="5534846"/>
            <a:ext cx="3937635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還原測試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77686" y="2980744"/>
            <a:ext cx="20814942" cy="8825535"/>
          </a:xfrm>
          <a:custGeom>
            <a:avLst/>
            <a:gdLst/>
            <a:ahLst/>
            <a:cxnLst/>
            <a:rect r="r" b="b" t="t" l="l"/>
            <a:pathLst>
              <a:path h="8825535" w="20814942">
                <a:moveTo>
                  <a:pt x="0" y="0"/>
                </a:moveTo>
                <a:lnTo>
                  <a:pt x="20814942" y="0"/>
                </a:lnTo>
                <a:lnTo>
                  <a:pt x="20814942" y="8825536"/>
                </a:lnTo>
                <a:lnTo>
                  <a:pt x="0" y="882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786603"/>
            <a:ext cx="18288000" cy="838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b="true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Take WordPress forward together !</a:t>
            </a:r>
          </a:p>
        </p:txBody>
      </p:sp>
      <p:sp>
        <p:nvSpPr>
          <p:cNvPr name="AutoShape 4" id="4"/>
          <p:cNvSpPr/>
          <p:nvPr/>
        </p:nvSpPr>
        <p:spPr>
          <a:xfrm>
            <a:off x="8860051" y="5912457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7881015" y="-1112315"/>
            <a:ext cx="16230600" cy="6881774"/>
          </a:xfrm>
          <a:custGeom>
            <a:avLst/>
            <a:gdLst/>
            <a:ahLst/>
            <a:cxnLst/>
            <a:rect r="r" b="b" t="t" l="l"/>
            <a:pathLst>
              <a:path h="6881774" w="16230600">
                <a:moveTo>
                  <a:pt x="16230600" y="0"/>
                </a:moveTo>
                <a:lnTo>
                  <a:pt x="0" y="0"/>
                </a:lnTo>
                <a:lnTo>
                  <a:pt x="0" y="6881774"/>
                </a:lnTo>
                <a:lnTo>
                  <a:pt x="16230600" y="6881774"/>
                </a:lnTo>
                <a:lnTo>
                  <a:pt x="1623060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9810750" y="2799769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7881015" cy="10287000"/>
          </a:xfrm>
          <a:custGeom>
            <a:avLst/>
            <a:gdLst/>
            <a:ahLst/>
            <a:cxnLst/>
            <a:rect r="r" b="b" t="t" l="l"/>
            <a:pathLst>
              <a:path h="10287000" w="7881015">
                <a:moveTo>
                  <a:pt x="0" y="0"/>
                </a:moveTo>
                <a:lnTo>
                  <a:pt x="7881015" y="0"/>
                </a:lnTo>
                <a:lnTo>
                  <a:pt x="78810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93" t="-18025" r="-1309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810750" y="1981200"/>
            <a:ext cx="5905500" cy="563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2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高瑋慈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810750" y="2968491"/>
            <a:ext cx="5905500" cy="4305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9"/>
              </a:lnSpc>
            </a:pP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Zoey Gao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Linux 系統工程師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專長於網路、Linux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熱愛解決問題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sai2207613@gmail.com</a:t>
            </a:r>
          </a:p>
          <a:p>
            <a:pPr algn="l" marL="561337" indent="-280669" lvl="1">
              <a:lnSpc>
                <a:spcPts val="5199"/>
              </a:lnSpc>
              <a:buFont typeface="Arial"/>
              <a:buChar char="•"/>
            </a:pPr>
            <a:r>
              <a:rPr lang="en-US" sz="25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lastnight.tw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77686" y="2980744"/>
            <a:ext cx="20814942" cy="8825535"/>
          </a:xfrm>
          <a:custGeom>
            <a:avLst/>
            <a:gdLst/>
            <a:ahLst/>
            <a:cxnLst/>
            <a:rect r="r" b="b" t="t" l="l"/>
            <a:pathLst>
              <a:path h="8825535" w="20814942">
                <a:moveTo>
                  <a:pt x="0" y="0"/>
                </a:moveTo>
                <a:lnTo>
                  <a:pt x="20814942" y="0"/>
                </a:lnTo>
                <a:lnTo>
                  <a:pt x="20814942" y="8825536"/>
                </a:lnTo>
                <a:lnTo>
                  <a:pt x="0" y="882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796128"/>
            <a:ext cx="18288000" cy="94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7199" b="true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我與 WordPress 的淵源</a:t>
            </a:r>
          </a:p>
        </p:txBody>
      </p:sp>
      <p:sp>
        <p:nvSpPr>
          <p:cNvPr name="AutoShape 4" id="4"/>
          <p:cNvSpPr/>
          <p:nvPr/>
        </p:nvSpPr>
        <p:spPr>
          <a:xfrm>
            <a:off x="8860051" y="5912457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71750" y="2009775"/>
            <a:ext cx="7026020" cy="1447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600"/>
              </a:lnSpc>
            </a:pPr>
            <a:r>
              <a:rPr lang="en-US" b="true" sz="5600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OUTLINE</a:t>
            </a:r>
          </a:p>
          <a:p>
            <a:pPr algn="l">
              <a:lnSpc>
                <a:spcPts val="5600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977686" y="3009319"/>
            <a:ext cx="20814942" cy="8825535"/>
          </a:xfrm>
          <a:custGeom>
            <a:avLst/>
            <a:gdLst/>
            <a:ahLst/>
            <a:cxnLst/>
            <a:rect r="r" b="b" t="t" l="l"/>
            <a:pathLst>
              <a:path h="8825535" w="20814942">
                <a:moveTo>
                  <a:pt x="0" y="0"/>
                </a:moveTo>
                <a:lnTo>
                  <a:pt x="20814942" y="0"/>
                </a:lnTo>
                <a:lnTo>
                  <a:pt x="20814942" y="8825536"/>
                </a:lnTo>
                <a:lnTo>
                  <a:pt x="0" y="882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71750" y="4095169"/>
            <a:ext cx="502444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01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321844" y="4208186"/>
            <a:ext cx="4528032" cy="405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9"/>
              </a:lnSpc>
            </a:pPr>
            <a:r>
              <a:rPr lang="en-US" sz="3199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為什麼要租用主機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571750" y="5268902"/>
            <a:ext cx="485705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02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21844" y="5372393"/>
            <a:ext cx="4964878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ＷordPress 的基本架構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71750" y="6442635"/>
            <a:ext cx="491012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03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21844" y="6546126"/>
            <a:ext cx="3594768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我們可以保護什麼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71750" y="7616368"/>
            <a:ext cx="502444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04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21844" y="7719859"/>
            <a:ext cx="2939497" cy="414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3200">
                <a:solidFill>
                  <a:srgbClr val="C3C5C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結論</a:t>
            </a:r>
          </a:p>
        </p:txBody>
      </p:sp>
      <p:sp>
        <p:nvSpPr>
          <p:cNvPr name="AutoShape 12" id="12"/>
          <p:cNvSpPr/>
          <p:nvPr/>
        </p:nvSpPr>
        <p:spPr>
          <a:xfrm>
            <a:off x="2571750" y="4856039"/>
            <a:ext cx="5905500" cy="0"/>
          </a:xfrm>
          <a:prstGeom prst="line">
            <a:avLst/>
          </a:prstGeom>
          <a:ln cap="flat" w="9525">
            <a:solidFill>
              <a:srgbClr val="C3C5C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2571750" y="6029772"/>
            <a:ext cx="5905500" cy="0"/>
          </a:xfrm>
          <a:prstGeom prst="line">
            <a:avLst/>
          </a:prstGeom>
          <a:ln cap="flat" w="9525">
            <a:solidFill>
              <a:srgbClr val="C3C5C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2571750" y="7203505"/>
            <a:ext cx="5905500" cy="0"/>
          </a:xfrm>
          <a:prstGeom prst="line">
            <a:avLst/>
          </a:prstGeom>
          <a:ln cap="flat" w="9525">
            <a:solidFill>
              <a:srgbClr val="C3C5C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>
            <a:off x="2571750" y="8377238"/>
            <a:ext cx="5905500" cy="0"/>
          </a:xfrm>
          <a:prstGeom prst="line">
            <a:avLst/>
          </a:prstGeom>
          <a:ln cap="flat" w="9525">
            <a:solidFill>
              <a:srgbClr val="C3C5C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>
            <a:off x="2571750" y="2914069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77686" y="2980744"/>
            <a:ext cx="20814942" cy="8825535"/>
          </a:xfrm>
          <a:custGeom>
            <a:avLst/>
            <a:gdLst/>
            <a:ahLst/>
            <a:cxnLst/>
            <a:rect r="r" b="b" t="t" l="l"/>
            <a:pathLst>
              <a:path h="8825535" w="20814942">
                <a:moveTo>
                  <a:pt x="0" y="0"/>
                </a:moveTo>
                <a:lnTo>
                  <a:pt x="20814942" y="0"/>
                </a:lnTo>
                <a:lnTo>
                  <a:pt x="20814942" y="8825536"/>
                </a:lnTo>
                <a:lnTo>
                  <a:pt x="0" y="882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796128"/>
            <a:ext cx="18288000" cy="94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b="true" sz="7199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為什麼要租用主機</a:t>
            </a:r>
          </a:p>
        </p:txBody>
      </p:sp>
      <p:sp>
        <p:nvSpPr>
          <p:cNvPr name="AutoShape 4" id="4"/>
          <p:cNvSpPr/>
          <p:nvPr/>
        </p:nvSpPr>
        <p:spPr>
          <a:xfrm>
            <a:off x="8860051" y="5912457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0" y="3651224"/>
            <a:ext cx="1828800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PART 1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8860051" y="2914069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-352003" y="3857373"/>
            <a:ext cx="18288000" cy="7754112"/>
          </a:xfrm>
          <a:custGeom>
            <a:avLst/>
            <a:gdLst/>
            <a:ahLst/>
            <a:cxnLst/>
            <a:rect r="r" b="b" t="t" l="l"/>
            <a:pathLst>
              <a:path h="7754112" w="18288000">
                <a:moveTo>
                  <a:pt x="0" y="0"/>
                </a:moveTo>
                <a:lnTo>
                  <a:pt x="18288000" y="0"/>
                </a:lnTo>
                <a:lnTo>
                  <a:pt x="18288000" y="7754112"/>
                </a:lnTo>
                <a:lnTo>
                  <a:pt x="0" y="7754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93087" y="6072702"/>
            <a:ext cx="476314" cy="320602"/>
          </a:xfrm>
          <a:custGeom>
            <a:avLst/>
            <a:gdLst/>
            <a:ahLst/>
            <a:cxnLst/>
            <a:rect r="r" b="b" t="t" l="l"/>
            <a:pathLst>
              <a:path h="320602" w="476314">
                <a:moveTo>
                  <a:pt x="0" y="0"/>
                </a:moveTo>
                <a:lnTo>
                  <a:pt x="476314" y="0"/>
                </a:lnTo>
                <a:lnTo>
                  <a:pt x="476314" y="320602"/>
                </a:lnTo>
                <a:lnTo>
                  <a:pt x="0" y="320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34334" y="4422651"/>
            <a:ext cx="328363" cy="320602"/>
          </a:xfrm>
          <a:custGeom>
            <a:avLst/>
            <a:gdLst/>
            <a:ahLst/>
            <a:cxnLst/>
            <a:rect r="r" b="b" t="t" l="l"/>
            <a:pathLst>
              <a:path h="320602" w="328363">
                <a:moveTo>
                  <a:pt x="0" y="0"/>
                </a:moveTo>
                <a:lnTo>
                  <a:pt x="328364" y="0"/>
                </a:lnTo>
                <a:lnTo>
                  <a:pt x="328364" y="320602"/>
                </a:lnTo>
                <a:lnTo>
                  <a:pt x="0" y="3206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63754" y="4394688"/>
            <a:ext cx="361037" cy="348565"/>
          </a:xfrm>
          <a:custGeom>
            <a:avLst/>
            <a:gdLst/>
            <a:ahLst/>
            <a:cxnLst/>
            <a:rect r="r" b="b" t="t" l="l"/>
            <a:pathLst>
              <a:path h="348565" w="361037">
                <a:moveTo>
                  <a:pt x="0" y="0"/>
                </a:moveTo>
                <a:lnTo>
                  <a:pt x="361037" y="0"/>
                </a:lnTo>
                <a:lnTo>
                  <a:pt x="361037" y="348565"/>
                </a:lnTo>
                <a:lnTo>
                  <a:pt x="0" y="3485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41346" y="4394688"/>
            <a:ext cx="389656" cy="348565"/>
          </a:xfrm>
          <a:custGeom>
            <a:avLst/>
            <a:gdLst/>
            <a:ahLst/>
            <a:cxnLst/>
            <a:rect r="r" b="b" t="t" l="l"/>
            <a:pathLst>
              <a:path h="348565" w="389656">
                <a:moveTo>
                  <a:pt x="0" y="0"/>
                </a:moveTo>
                <a:lnTo>
                  <a:pt x="389656" y="0"/>
                </a:lnTo>
                <a:lnTo>
                  <a:pt x="389656" y="348565"/>
                </a:lnTo>
                <a:lnTo>
                  <a:pt x="0" y="3485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63142" y="5968996"/>
            <a:ext cx="370754" cy="315478"/>
          </a:xfrm>
          <a:custGeom>
            <a:avLst/>
            <a:gdLst/>
            <a:ahLst/>
            <a:cxnLst/>
            <a:rect r="r" b="b" t="t" l="l"/>
            <a:pathLst>
              <a:path h="315478" w="370754">
                <a:moveTo>
                  <a:pt x="0" y="0"/>
                </a:moveTo>
                <a:lnTo>
                  <a:pt x="370754" y="0"/>
                </a:lnTo>
                <a:lnTo>
                  <a:pt x="370754" y="315478"/>
                </a:lnTo>
                <a:lnTo>
                  <a:pt x="0" y="3154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63754" y="7726804"/>
            <a:ext cx="353742" cy="372004"/>
          </a:xfrm>
          <a:custGeom>
            <a:avLst/>
            <a:gdLst/>
            <a:ahLst/>
            <a:cxnLst/>
            <a:rect r="r" b="b" t="t" l="l"/>
            <a:pathLst>
              <a:path h="372004" w="353742">
                <a:moveTo>
                  <a:pt x="0" y="0"/>
                </a:moveTo>
                <a:lnTo>
                  <a:pt x="353742" y="0"/>
                </a:lnTo>
                <a:lnTo>
                  <a:pt x="353742" y="372003"/>
                </a:lnTo>
                <a:lnTo>
                  <a:pt x="0" y="3720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058859" y="6072702"/>
            <a:ext cx="320602" cy="320602"/>
          </a:xfrm>
          <a:custGeom>
            <a:avLst/>
            <a:gdLst/>
            <a:ahLst/>
            <a:cxnLst/>
            <a:rect r="r" b="b" t="t" l="l"/>
            <a:pathLst>
              <a:path h="320602" w="320602">
                <a:moveTo>
                  <a:pt x="0" y="0"/>
                </a:moveTo>
                <a:lnTo>
                  <a:pt x="320602" y="0"/>
                </a:lnTo>
                <a:lnTo>
                  <a:pt x="320602" y="320602"/>
                </a:lnTo>
                <a:lnTo>
                  <a:pt x="0" y="3206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2009775"/>
            <a:ext cx="18288000" cy="74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b="true" sz="5600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一台實體主機需要哪些成本？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114948" y="4489326"/>
            <a:ext cx="2885226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硬體規格費用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752971" y="6139377"/>
            <a:ext cx="2220181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機房租賃費用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791997" y="4489326"/>
            <a:ext cx="1664194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網路費用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469046" y="4489326"/>
            <a:ext cx="1247204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電費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573845" y="6139377"/>
            <a:ext cx="2142405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軟體授權費用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791997" y="6139377"/>
            <a:ext cx="1823047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管理費用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791997" y="7801104"/>
            <a:ext cx="2142405" cy="356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架設成本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77686" y="2980744"/>
            <a:ext cx="20814942" cy="8825535"/>
          </a:xfrm>
          <a:custGeom>
            <a:avLst/>
            <a:gdLst/>
            <a:ahLst/>
            <a:cxnLst/>
            <a:rect r="r" b="b" t="t" l="l"/>
            <a:pathLst>
              <a:path h="8825535" w="20814942">
                <a:moveTo>
                  <a:pt x="0" y="0"/>
                </a:moveTo>
                <a:lnTo>
                  <a:pt x="20814942" y="0"/>
                </a:lnTo>
                <a:lnTo>
                  <a:pt x="20814942" y="8825536"/>
                </a:lnTo>
                <a:lnTo>
                  <a:pt x="0" y="882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796128"/>
            <a:ext cx="18288000" cy="94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sz="7199" b="true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WordPress 的基本架構</a:t>
            </a:r>
          </a:p>
        </p:txBody>
      </p:sp>
      <p:sp>
        <p:nvSpPr>
          <p:cNvPr name="AutoShape 4" id="4"/>
          <p:cNvSpPr/>
          <p:nvPr/>
        </p:nvSpPr>
        <p:spPr>
          <a:xfrm>
            <a:off x="8860051" y="5912457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0" y="3651224"/>
            <a:ext cx="1828800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PART 2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777389" y="-2488125"/>
            <a:ext cx="21842778" cy="9261338"/>
          </a:xfrm>
          <a:custGeom>
            <a:avLst/>
            <a:gdLst/>
            <a:ahLst/>
            <a:cxnLst/>
            <a:rect r="r" b="b" t="t" l="l"/>
            <a:pathLst>
              <a:path h="9261338" w="21842778">
                <a:moveTo>
                  <a:pt x="0" y="0"/>
                </a:moveTo>
                <a:lnTo>
                  <a:pt x="21842778" y="0"/>
                </a:lnTo>
                <a:lnTo>
                  <a:pt x="21842778" y="9261338"/>
                </a:lnTo>
                <a:lnTo>
                  <a:pt x="0" y="92613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2571750" y="2914069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6643126" y="3290666"/>
            <a:ext cx="3086100" cy="308610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CC0D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199"/>
                </a:lnSpc>
              </a:pPr>
              <a:r>
                <a:rPr lang="en-US" sz="2599">
                  <a:solidFill>
                    <a:srgbClr val="00000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網域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571750" y="2009775"/>
            <a:ext cx="5905500" cy="74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sz="5600" b="true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基本三大要素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9144000" y="3290666"/>
            <a:ext cx="3086100" cy="3086100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199"/>
                </a:lnSpc>
              </a:pPr>
              <a:r>
                <a:rPr lang="en-US" sz="2599">
                  <a:solidFill>
                    <a:srgbClr val="00000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主機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993380" y="5230163"/>
            <a:ext cx="3086100" cy="308610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-114300"/>
              <a:ext cx="6604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199"/>
                </a:lnSpc>
              </a:pPr>
              <a:r>
                <a:rPr lang="en-US" sz="2599">
                  <a:solidFill>
                    <a:srgbClr val="00000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主程式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77686" y="2980744"/>
            <a:ext cx="20814942" cy="8825535"/>
          </a:xfrm>
          <a:custGeom>
            <a:avLst/>
            <a:gdLst/>
            <a:ahLst/>
            <a:cxnLst/>
            <a:rect r="r" b="b" t="t" l="l"/>
            <a:pathLst>
              <a:path h="8825535" w="20814942">
                <a:moveTo>
                  <a:pt x="0" y="0"/>
                </a:moveTo>
                <a:lnTo>
                  <a:pt x="20814942" y="0"/>
                </a:lnTo>
                <a:lnTo>
                  <a:pt x="20814942" y="8825536"/>
                </a:lnTo>
                <a:lnTo>
                  <a:pt x="0" y="8825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796128"/>
            <a:ext cx="18288000" cy="944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9"/>
              </a:lnSpc>
            </a:pPr>
            <a:r>
              <a:rPr lang="en-US" b="true" sz="7199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我們可以保護什麼</a:t>
            </a:r>
          </a:p>
        </p:txBody>
      </p:sp>
      <p:sp>
        <p:nvSpPr>
          <p:cNvPr name="AutoShape 4" id="4"/>
          <p:cNvSpPr/>
          <p:nvPr/>
        </p:nvSpPr>
        <p:spPr>
          <a:xfrm>
            <a:off x="8860051" y="5912457"/>
            <a:ext cx="567898" cy="0"/>
          </a:xfrm>
          <a:prstGeom prst="line">
            <a:avLst/>
          </a:prstGeom>
          <a:ln cap="flat" w="38100">
            <a:solidFill>
              <a:srgbClr val="D2B99A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0" y="3651224"/>
            <a:ext cx="1828800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000">
                <a:solidFill>
                  <a:srgbClr val="FFFFFF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PART 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DAGzbtrmbXI</dc:identifier>
  <dcterms:modified xsi:type="dcterms:W3CDTF">2011-08-01T06:04:30Z</dcterms:modified>
  <cp:revision>1</cp:revision>
  <dc:title>挑到好主機不如檢查自己是否有能力保護WordPress網站資產</dc:title>
</cp:coreProperties>
</file>